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21AAB-4A6B-7632-C946-DB9C3FBBE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E5F211-0A8B-775F-E5FF-EE41BAC0F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74289E-7AE9-E38E-7606-FCDB2C86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6B1664-9DBC-D6BB-D3E9-01D19F8B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34E6A6-E7A1-C4C2-35E1-BB4A839C3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76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39084-590B-0DB6-9252-86A32D05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0B9A3D-DB91-4CCE-1CD1-0B15E12C5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3B7097-4385-2E76-C7C5-A389D638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AB3BE3-154B-4C92-5C3E-A82B8A993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4CBFD1-080F-D1FA-750B-08D1C3BC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57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75988-D87E-5EB1-57AE-7FFB28D1A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CAE8CF-93EF-B359-0B48-A266B6EF7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19907B-4F36-F687-F7EB-45BDAD8F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F73F3E-A7BA-FEB9-9898-75D97054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9D5A6C-3847-226D-777A-9A1CF428F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84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FD4AD-4FCD-7490-3EF6-C3AE487E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74E1FB-D4DF-3F44-CF86-2B3CEA18A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9B6A4E-D8B2-6F3C-A379-D6DA007B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3614B6-6326-29BC-39B0-06AE75B6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C3242B-C3BF-0EC9-6522-078D8A6D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08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6F0B5-0BFD-67B6-CCA6-F399D5AD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A741D0-42FD-84E3-2E63-8C42B4940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EA00D5-E8FE-C5F6-7685-47DAC968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C97795-FB81-B8B2-6B23-694E5EA3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5D5770-8513-5B56-639A-7CBB5F905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46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826C3-FC1C-4553-A082-CEEA1120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B15ABD-7323-C84C-C5AC-2E1EB1A0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0EEDEA-D1D1-273D-003B-1E29087EE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BE5D2-DEF9-EB31-FA9F-4932410D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6715D5-2F44-899E-507A-63299224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09B81A-3DBD-2886-1E98-5058A850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71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78EC1-CACE-D04B-16D4-3787C0E1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B37B1B-2766-82AF-ECD9-82FBDC0D0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CF9B20-9818-C387-AD88-504A37DF4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CCDC7F2-A3A2-0B31-4918-865E9104A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CB14A1-B3ED-8B97-BFFB-307967E88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015B3AF-3CE0-8757-8B6C-875671BE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40B72DC-7BB0-C32B-532B-CDB60732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CB56F2-65F3-A716-6CBC-45D9C446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85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25928-8EDD-12E9-EC75-FB0D6174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328CC31-405F-56F5-5AF6-8E273EA3F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82B776-AB97-96D0-3034-D4956BF6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E5E2122-059E-DEB3-E78D-04DFBF5A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52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74466B5-A6C0-7CAE-B930-C094D8A1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148A567-3F9F-0CC3-4794-CCC622C6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BE0A3A1-0A9E-3BA3-BE1E-E5741F29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69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03BA9-1D36-F16A-218C-37D66646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54755F-38D1-42D9-67A6-8451450C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331C8B-1492-102B-01FF-D8EFCA984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F62B86-1ED8-3895-7BC0-D4D957D7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DA021B-7070-45A2-E982-183343EA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44BA2B-1F9D-8C96-AFCF-E99EE193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76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8CF25-18D5-ED30-747B-BC26601F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362243D-FC53-A6FF-126B-E53AAD2EC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681B81E-70DA-0157-557E-B5E038117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77572C-7124-1687-E59F-9E4A9DA1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924EAB-273E-C6DC-E12C-6920ACA7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407A11-70BB-29D5-3785-18F3A069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0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5B9B287-47CF-C6FE-8327-5F7E34DD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559122-CB61-2846-1047-E49F079C3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BDA839-29BC-F4A4-48D5-C5B3BFB74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87D2B3-A4B4-4906-A7F0-A9E4919FA4F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7D20AE-DB7D-CF37-4997-BD3A5031E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54786A-832C-4D3D-2F42-978EF7B02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6B423B-29CF-4BEA-876C-5CE8476269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0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C9728BAF-6669-04EE-5563-3AB9C9063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222"/>
            <a:ext cx="4464706" cy="31479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87FE250-5C94-A84E-1847-C9278F9EE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7C779-A2CB-548C-C496-19905411A5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8995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Renata Ribeiro</dc:creator>
  <cp:lastModifiedBy>Renata Ribeiro</cp:lastModifiedBy>
  <cp:revision>1</cp:revision>
  <dcterms:created xsi:type="dcterms:W3CDTF">2024-01-22T20:49:23Z</dcterms:created>
  <dcterms:modified xsi:type="dcterms:W3CDTF">2024-01-22T20:50:34Z</dcterms:modified>
</cp:coreProperties>
</file>